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29.jpg" ContentType="image/jpeg"/>
  <Override PartName="/ppt/media/image30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88" r:id="rId13"/>
    <p:sldId id="276" r:id="rId14"/>
    <p:sldId id="289" r:id="rId15"/>
    <p:sldId id="277" r:id="rId16"/>
    <p:sldId id="286" r:id="rId17"/>
    <p:sldId id="290" r:id="rId18"/>
    <p:sldId id="291" r:id="rId19"/>
    <p:sldId id="278" r:id="rId20"/>
    <p:sldId id="287" r:id="rId21"/>
    <p:sldId id="279" r:id="rId22"/>
    <p:sldId id="281" r:id="rId23"/>
    <p:sldId id="282" r:id="rId24"/>
    <p:sldId id="283" r:id="rId25"/>
    <p:sldId id="284" r:id="rId26"/>
    <p:sldId id="292" r:id="rId27"/>
    <p:sldId id="285" r:id="rId28"/>
    <p:sldId id="293" r:id="rId29"/>
    <p:sldId id="294" r:id="rId30"/>
    <p:sldId id="280" r:id="rId31"/>
    <p:sldId id="295" r:id="rId32"/>
    <p:sldId id="296" r:id="rId33"/>
    <p:sldId id="272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Nunito Sans" pitchFamily="2" charset="77"/>
      <p:regular r:id="rId45"/>
      <p:bold r:id="rId46"/>
      <p:italic r:id="rId47"/>
      <p:boldItalic r:id="rId48"/>
    </p:embeddedFont>
    <p:embeddedFont>
      <p:font typeface="Nunito Sans Heavy" pitchFamily="2" charset="77"/>
      <p:regular r:id="rId49"/>
      <p:bold r:id="rId50"/>
    </p:embeddedFont>
    <p:embeddedFont>
      <p:font typeface="Nunito Sans Semi-Bold" pitchFamily="2" charset="77"/>
      <p:regular r:id="rId51"/>
      <p:bold r:id="rId52"/>
    </p:embeddedFont>
    <p:embeddedFont>
      <p:font typeface="Yeseva One" pitchFamily="2" charset="77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0" autoAdjust="0"/>
    <p:restoredTop sz="94080" autoAdjust="0"/>
  </p:normalViewPr>
  <p:slideViewPr>
    <p:cSldViewPr>
      <p:cViewPr>
        <p:scale>
          <a:sx n="88" d="100"/>
          <a:sy n="88" d="100"/>
        </p:scale>
        <p:origin x="1272" y="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4.jp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Ho et al.,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419600" y="2781300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876800" y="2913782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1799</Words>
  <Application>Microsoft Macintosh PowerPoint</Application>
  <PresentationFormat>Custom</PresentationFormat>
  <Paragraphs>301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Yeseva One</vt:lpstr>
      <vt:lpstr>Arial</vt:lpstr>
      <vt:lpstr>Nunito Sans Semi-Bold</vt:lpstr>
      <vt:lpstr>Nunito Sans Heavy</vt:lpstr>
      <vt:lpstr>Nunito Sans</vt:lpstr>
      <vt:lpstr>Libre Baskerville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397</cp:revision>
  <dcterms:created xsi:type="dcterms:W3CDTF">2006-08-16T00:00:00Z</dcterms:created>
  <dcterms:modified xsi:type="dcterms:W3CDTF">2024-09-14T15:38:35Z</dcterms:modified>
  <dc:identifier>DAF_p7YEKQg</dc:identifier>
</cp:coreProperties>
</file>